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1CD60-681A-42C2-8F99-F01951E66069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01757-5B46-492C-B0EB-07EC289F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03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01757-5B46-492C-B0EB-07EC289FCA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3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686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4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70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3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1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8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4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1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856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241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2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0BDC8ABD-1C83-46ED-86C5-1FB697EA2AD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04CFCC9-7020-462F-B6B7-E4F62EA775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1848">
          <p15:clr>
            <a:srgbClr val="F26B43"/>
          </p15:clr>
        </p15:guide>
        <p15:guide id="4294967295" orient="horz" pos="3960">
          <p15:clr>
            <a:srgbClr val="F26B43"/>
          </p15:clr>
        </p15:guide>
        <p15:guide id="4294967295" orient="horz" pos="1536">
          <p15:clr>
            <a:srgbClr val="F26B43"/>
          </p15:clr>
        </p15:guide>
        <p15:guide id="4294967295" orient="horz" pos="3840">
          <p15:clr>
            <a:srgbClr val="F26B43"/>
          </p15:clr>
        </p15:guide>
        <p15:guide id="4294967295" pos="4416">
          <p15:clr>
            <a:srgbClr val="F26B43"/>
          </p15:clr>
        </p15:guide>
        <p15:guide id="4294967295" pos="4800">
          <p15:clr>
            <a:srgbClr val="F26B43"/>
          </p15:clr>
        </p15:guide>
        <p15:guide id="4294967295" orient="horz" pos="360">
          <p15:clr>
            <a:srgbClr val="F26B43"/>
          </p15:clr>
        </p15:guide>
        <p15:guide id="4294967295" pos="7368">
          <p15:clr>
            <a:srgbClr val="F26B43"/>
          </p15:clr>
        </p15:guide>
        <p15:guide id="4294967295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Kernel Operations – Assignment 02 Graphics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Akarsh 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05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Diagonal Edge Detection vs Two 1Dimensional Edge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453" y="3605737"/>
            <a:ext cx="3665752" cy="2474383"/>
          </a:xfrm>
        </p:spPr>
      </p:pic>
      <p:sp>
        <p:nvSpPr>
          <p:cNvPr id="5" name="TextBox 4"/>
          <p:cNvSpPr txBox="1"/>
          <p:nvPr/>
        </p:nvSpPr>
        <p:spPr>
          <a:xfrm>
            <a:off x="2243667" y="2387600"/>
            <a:ext cx="532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Average absolute value of difference: 3.853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Normalized difference: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83370" y="3236405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pic_3_e.png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78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Sharpen Image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32" y="3183467"/>
            <a:ext cx="4402666" cy="29718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80734" y="2429933"/>
                <a:ext cx="7018866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 Kernel: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34" y="2429933"/>
                <a:ext cx="7018866" cy="846963"/>
              </a:xfrm>
              <a:prstGeom prst="rect">
                <a:avLst/>
              </a:prstGeom>
              <a:blipFill rotWithShape="0">
                <a:blip r:embed="rId3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115300" y="2697929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pic_4_b.png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9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Corner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230" y="3420749"/>
            <a:ext cx="2705895" cy="26689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05" y="3420749"/>
            <a:ext cx="2705896" cy="2668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03" y="3420749"/>
            <a:ext cx="2705896" cy="26689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9333" y="2269067"/>
            <a:ext cx="7655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Corner detection was done by getting a horizontal edge detection (left) and a vertical edge detection (middle) and using </a:t>
            </a:r>
            <a:r>
              <a:rPr lang="en-US" smtClean="0"/>
              <a:t>a black white </a:t>
            </a:r>
            <a:r>
              <a:rPr lang="en-US" dirty="0" smtClean="0"/>
              <a:t>filter on those and using that to find common points in both and outlining the corners (right)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7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Chosen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" y="2635788"/>
            <a:ext cx="3754967" cy="37036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636" y="2635788"/>
            <a:ext cx="5483963" cy="37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5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Blur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2D Kernel: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18" y="2438400"/>
            <a:ext cx="4015745" cy="3960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1490" y="6399243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pic_1_b.png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37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Blur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1D </a:t>
                </a:r>
                <a:r>
                  <a:rPr lang="en-US" dirty="0"/>
                  <a:t>Kernel: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1D horizontal blur (left), both 1D filters applied (right)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51" y="3908283"/>
            <a:ext cx="2735883" cy="2698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222" y="3908283"/>
            <a:ext cx="2730049" cy="2692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4424" y="4756710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pic_1_d_0.png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2823" y="6017837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pic_1_d_0.png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50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Blur vs Box Blur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is the normalized version of the difference between two 1 dimensional blurs and the single 2 dimensional blur</a:t>
            </a:r>
          </a:p>
          <a:p>
            <a:r>
              <a:rPr lang="en-US" dirty="0" smtClean="0"/>
              <a:t>Average of absolute value of difference: 10.973</a:t>
            </a:r>
          </a:p>
          <a:p>
            <a:r>
              <a:rPr lang="en-US" dirty="0" smtClean="0"/>
              <a:t>Normalized difference: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77" y="3801533"/>
            <a:ext cx="2882255" cy="2842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7356" y="5905238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pic_1_e.png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34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2D Kernel: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933" y="2715040"/>
            <a:ext cx="3978275" cy="39238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7356" y="5905238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pic_2_b.png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3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Gaussian Blur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2D Kernel: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/>
                  <a:t>1D horizontal blur (left), both 1D filters applied (right)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9" y="3994710"/>
            <a:ext cx="2437863" cy="240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74" y="3994710"/>
            <a:ext cx="2437864" cy="24045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9437" y="5704439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pic_2_d_1.png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9064" y="4542105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pic_2_d_0.png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4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Gaussian vs 2D Gaussian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813" y="2991598"/>
            <a:ext cx="3701861" cy="3651250"/>
          </a:xfrm>
        </p:spPr>
      </p:pic>
      <p:sp>
        <p:nvSpPr>
          <p:cNvPr id="5" name="TextBox 4"/>
          <p:cNvSpPr txBox="1"/>
          <p:nvPr/>
        </p:nvSpPr>
        <p:spPr>
          <a:xfrm>
            <a:off x="2506133" y="2345267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Average of absolute value of difference: 16.734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Normalized difference: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04513" y="5323439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pic_2_e.png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6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Edge Detection Kernel: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5" y="4131734"/>
            <a:ext cx="3497248" cy="2360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51" y="4131734"/>
            <a:ext cx="3497248" cy="23606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18" y="4131734"/>
            <a:ext cx="3497248" cy="23606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85752" y="3762402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pic_3_b.png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10711" y="3762402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pic_3_d_0.png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356090" y="3762402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pic_3_d_1.png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18737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247</TotalTime>
  <Words>176</Words>
  <Application>Microsoft Office PowerPoint</Application>
  <PresentationFormat>Widescreen</PresentationFormat>
  <Paragraphs>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Cambria Math</vt:lpstr>
      <vt:lpstr>Century Schoolbook</vt:lpstr>
      <vt:lpstr>Corbel</vt:lpstr>
      <vt:lpstr>Feathered</vt:lpstr>
      <vt:lpstr>Kernel Operations – Assignment 02 Graphics Programming</vt:lpstr>
      <vt:lpstr>Images Chosen</vt:lpstr>
      <vt:lpstr>Box Blur</vt:lpstr>
      <vt:lpstr>1D Blur</vt:lpstr>
      <vt:lpstr>1D Blur vs Box Blur</vt:lpstr>
      <vt:lpstr>Gaussian Blur</vt:lpstr>
      <vt:lpstr>1D Gaussian Blur</vt:lpstr>
      <vt:lpstr>1D Gaussian vs 2D Gaussian</vt:lpstr>
      <vt:lpstr>Edge Detection</vt:lpstr>
      <vt:lpstr>Diagonal Edge Detection vs Two 1Dimensional Edge Detection</vt:lpstr>
      <vt:lpstr>Sharpen Image</vt:lpstr>
      <vt:lpstr>Corner Detection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Kernel Operations – Assignment 02 Graphics Programming</dc:title>
  <dc:creator>Akarsh Kumar</dc:creator>
  <cp:lastModifiedBy>Akarsh Kumar</cp:lastModifiedBy>
  <cp:revision>16</cp:revision>
  <dcterms:created xsi:type="dcterms:W3CDTF">2018-03-01T01:39:12Z</dcterms:created>
  <dcterms:modified xsi:type="dcterms:W3CDTF">2018-03-01T05:46:24Z</dcterms:modified>
</cp:coreProperties>
</file>